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8" r:id="rId4"/>
    <p:sldId id="31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  <p:sldId id="269" r:id="rId15"/>
    <p:sldId id="267" r:id="rId16"/>
    <p:sldId id="305" r:id="rId17"/>
    <p:sldId id="289" r:id="rId18"/>
    <p:sldId id="306" r:id="rId19"/>
    <p:sldId id="307" r:id="rId20"/>
    <p:sldId id="308" r:id="rId21"/>
    <p:sldId id="309" r:id="rId22"/>
    <p:sldId id="271" r:id="rId23"/>
    <p:sldId id="281" r:id="rId24"/>
    <p:sldId id="282" r:id="rId25"/>
    <p:sldId id="283" r:id="rId26"/>
    <p:sldId id="273" r:id="rId27"/>
    <p:sldId id="275" r:id="rId28"/>
    <p:sldId id="270" r:id="rId29"/>
    <p:sldId id="278" r:id="rId30"/>
    <p:sldId id="276" r:id="rId31"/>
    <p:sldId id="290" r:id="rId32"/>
    <p:sldId id="291" r:id="rId33"/>
    <p:sldId id="292" r:id="rId34"/>
    <p:sldId id="297" r:id="rId35"/>
    <p:sldId id="293" r:id="rId36"/>
    <p:sldId id="304" r:id="rId37"/>
    <p:sldId id="294" r:id="rId38"/>
    <p:sldId id="298" r:id="rId39"/>
    <p:sldId id="295" r:id="rId40"/>
    <p:sldId id="296" r:id="rId41"/>
    <p:sldId id="300" r:id="rId4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4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2416D-416C-4465-9DFE-60F478D9E699}" type="datetimeFigureOut">
              <a:rPr lang="tr-TR" smtClean="0"/>
              <a:t>02.05.2020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67F5C-8F70-4C07-A42B-A8A2A021675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448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32F3-9A50-4DBD-BE5E-9078B9A022F8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40711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7F5C-8F70-4C07-A42B-A8A2A021675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1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7E88E-6005-4490-A37F-B23F9FBFCF55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559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89F65-ABEC-408D-A616-6872CEC47423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209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D7C99-BA13-4292-9D75-E19BE66EC23A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182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6B381E-9032-42C3-880C-B704B2DA2548}" type="datetime1">
              <a:rPr lang="tr-TR" smtClean="0">
                <a:solidFill>
                  <a:srgbClr val="E7DEC9"/>
                </a:solidFill>
              </a:rPr>
              <a:pPr/>
              <a:t>02.05.2020</a:t>
            </a:fld>
            <a:endParaRPr lang="tr-TR">
              <a:solidFill>
                <a:srgbClr val="E7DE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>
                <a:solidFill>
                  <a:srgbClr val="E7DEC9"/>
                </a:solidFill>
              </a:rPr>
              <a:t>ÇEKMEKÖY ANADOLU İMAM HATİP LİSESİ </a:t>
            </a:r>
            <a:endParaRPr lang="tr-TR">
              <a:solidFill>
                <a:srgbClr val="E7DE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E7DEC9"/>
                </a:solidFill>
              </a:rPr>
              <a:pPr/>
              <a:t>‹#›</a:t>
            </a:fld>
            <a:endParaRPr lang="tr-TR">
              <a:solidFill>
                <a:srgbClr val="E7DEC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7DEC9">
                        <a:alpha val="60000"/>
                      </a:srgbClr>
                    </a:solidFill>
                  </a:ln>
                  <a:solidFill>
                    <a:srgbClr val="E7DEC9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7DEC9">
                      <a:alpha val="60000"/>
                    </a:srgbClr>
                  </a:solidFill>
                </a:ln>
                <a:solidFill>
                  <a:srgbClr val="E7DEC9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21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39B-95EE-4C8F-AD16-FC328C9F4D73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F271C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4F271C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2563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F271C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4F271C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21519-4B6F-4E22-B47E-CCDFD2053687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25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1333-BE4E-4798-9734-72ADFC0E0FA7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F271C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4F271C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5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8C6B-EB4E-4C45-8BE9-C1CBA7CA7B9E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F271C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4F271C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174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D525-980F-4DE4-9AE4-3999B57D0C96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F271C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4F271C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316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447B-5872-4A98-8C00-63513A3DFBB0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6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15E1-1D1D-479C-891D-BEE2463D0650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3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35A0-D22D-47D1-935E-F8DC970AA7BD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727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489B-54C7-4432-BD64-C1DD4535FA01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4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2079-52EF-4227-A8CB-8222D790BDA8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F271C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4F271C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677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6A6A-BB65-4600-ABF2-A613ABEFC262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F271C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4F271C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453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A42A-ABEC-4CA6-823C-84BFD6C14A59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170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A74C-A423-476C-BF7A-3DC5542CB882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323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71AF-8AAB-4408-AD7F-ECCC2C7BD3F1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351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15E4-1400-47B2-A55F-CA64D07DE799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723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14B1-33E9-4777-9030-B0EA8EA00D96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157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2636-1FA2-4F06-BDD7-59B664737D09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7472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2219-2F51-48F3-9922-A4B9D1496C70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800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E810A-C751-45B7-857C-5A1AE7E2C766}" type="datetime1">
              <a:rPr lang="tr-TR" smtClean="0"/>
              <a:t>02.05.2020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dirty="0" smtClean="0"/>
              <a:t>ÇEKMEKÖY ANADOLU İMAM HATİP LİSESİ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D8E33-9593-4224-9D0C-60AFB04927F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671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5EA6887-7E07-4625-922A-0F8A8C42009B}" type="datetime1">
              <a:rPr lang="tr-TR" smtClean="0">
                <a:solidFill>
                  <a:srgbClr val="4F271C"/>
                </a:solidFill>
              </a:rPr>
              <a:pPr/>
              <a:t>02.05.2020</a:t>
            </a:fld>
            <a:endParaRPr lang="tr-TR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tr-TR" smtClean="0">
                <a:solidFill>
                  <a:srgbClr val="4F271C"/>
                </a:solidFill>
              </a:rPr>
              <a:t>ÇEKMEKÖY ANADOLU İMAM HATİP LİSESİ </a:t>
            </a:r>
            <a:endParaRPr lang="tr-TR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4F271C"/>
                </a:solidFill>
              </a:rPr>
              <a:pPr/>
              <a:t>‹#›</a:t>
            </a:fld>
            <a:endParaRPr lang="tr-TR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5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461867" y="836712"/>
            <a:ext cx="8229600" cy="1143000"/>
          </a:xfrm>
        </p:spPr>
        <p:txBody>
          <a:bodyPr>
            <a:noAutofit/>
          </a:bodyPr>
          <a:lstStyle/>
          <a:p>
            <a:r>
              <a:rPr lang="tr-TR" sz="3500" b="1" dirty="0" smtClean="0"/>
              <a:t>Milli Eğitim Bakanlığı </a:t>
            </a:r>
            <a:br>
              <a:rPr lang="tr-TR" sz="3500" b="1" dirty="0" smtClean="0"/>
            </a:br>
            <a:r>
              <a:rPr lang="tr-TR" sz="3500" b="1" dirty="0" smtClean="0"/>
              <a:t>Din Öğretimi Genel Müdürlüğü</a:t>
            </a:r>
            <a:endParaRPr lang="tr-TR" sz="3500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2987824" y="6473403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130424" cy="109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607354" y="2132856"/>
            <a:ext cx="63320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ÇEKMEKÖY ANADOLU İMAM HATİP LİSESİ </a:t>
            </a:r>
            <a:r>
              <a:rPr lang="tr-TR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(FEN VE SOSYAL BİLİMLER PROJE OKULU)</a:t>
            </a:r>
            <a:endParaRPr lang="tr-TR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Resim 8" descr="I:\ORYANTASYON\20180914_1304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19" y="3376257"/>
            <a:ext cx="3955773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4176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17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323">
        <p:checker/>
      </p:transition>
    </mc:Choice>
    <mc:Fallback>
      <p:transition spd="slow" advTm="932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" y="0"/>
            <a:ext cx="9134663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037">
        <p:checker/>
      </p:transition>
    </mc:Choice>
    <mc:Fallback>
      <p:transition spd="slow" advTm="603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461867" y="0"/>
            <a:ext cx="8229600" cy="908720"/>
          </a:xfrm>
        </p:spPr>
        <p:txBody>
          <a:bodyPr>
            <a:normAutofit/>
          </a:bodyPr>
          <a:lstStyle/>
          <a:p>
            <a:r>
              <a:rPr lang="tr-TR" sz="3800" b="1" dirty="0" smtClean="0"/>
              <a:t>FEN BİLİMLERİ ALAN DERSLERİ</a:t>
            </a:r>
            <a:endParaRPr lang="tr-TR" sz="3800" b="1" dirty="0"/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63" y="766930"/>
            <a:ext cx="5472608" cy="609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813">
        <p:checker/>
      </p:transition>
    </mc:Choice>
    <mc:Fallback>
      <p:transition spd="slow" advTm="281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588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105">
        <p:checker/>
      </p:transition>
    </mc:Choice>
    <mc:Fallback>
      <p:transition spd="slow" advTm="510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4"/>
          <p:cNvSpPr txBox="1">
            <a:spLocks/>
          </p:cNvSpPr>
          <p:nvPr/>
        </p:nvSpPr>
        <p:spPr>
          <a:xfrm>
            <a:off x="461867" y="0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800" b="1" dirty="0" smtClean="0"/>
              <a:t>SOSYAL BİLİMLER ALAN DERSLERİ</a:t>
            </a:r>
            <a:endParaRPr lang="tr-TR" sz="3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6"/>
            <a:ext cx="5112568" cy="600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361">
        <p:checker/>
      </p:transition>
    </mc:Choice>
    <mc:Fallback>
      <p:transition spd="slow" advTm="136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-10360"/>
            <a:ext cx="9134664" cy="58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084">
        <p:checker/>
      </p:transition>
    </mc:Choice>
    <mc:Fallback>
      <p:transition spd="slow" advTm="208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ÖĞRETMEN VE 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İDARİ KADROMUZ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7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52">
        <p:checker/>
      </p:transition>
    </mc:Choice>
    <mc:Fallback>
      <p:transition spd="slow" advTm="55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Başlık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b="1" dirty="0" smtClean="0">
                <a:solidFill>
                  <a:srgbClr val="FF0000"/>
                </a:solidFill>
              </a:rPr>
              <a:t>MÜDÜRÜMÜZ</a:t>
            </a:r>
            <a:endParaRPr lang="tr-TR" altLang="tr-TR" b="1" dirty="0">
              <a:solidFill>
                <a:srgbClr val="FF0000"/>
              </a:solidFill>
            </a:endParaRPr>
          </a:p>
        </p:txBody>
      </p:sp>
      <p:pic>
        <p:nvPicPr>
          <p:cNvPr id="8" name="Picture 5" descr="k_21152322_102_586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916832"/>
            <a:ext cx="5544616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89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192">
        <p:checker/>
      </p:transition>
    </mc:Choice>
    <mc:Fallback>
      <p:transition spd="slow" advTm="21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İDARECİLERİMİZ</a:t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sz="4400" dirty="0" smtClean="0"/>
              <a:t>MÜDÜR YARDIMCILARIMIZ</a:t>
            </a:r>
            <a:endParaRPr lang="tr-TR" sz="44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3"/>
          </p:nvPr>
        </p:nvSpPr>
        <p:spPr>
          <a:xfrm>
            <a:off x="971600" y="3789040"/>
            <a:ext cx="7188280" cy="2436896"/>
          </a:xfrm>
        </p:spPr>
        <p:txBody>
          <a:bodyPr/>
          <a:lstStyle/>
          <a:p>
            <a:r>
              <a:rPr lang="tr-TR" dirty="0" smtClean="0"/>
              <a:t>Cemal DEMİR: </a:t>
            </a:r>
            <a:r>
              <a:rPr lang="tr-TR" sz="2100" dirty="0" smtClean="0"/>
              <a:t>Açık lise ve personel işleri</a:t>
            </a:r>
          </a:p>
          <a:p>
            <a:endParaRPr lang="tr-TR" dirty="0" smtClean="0"/>
          </a:p>
          <a:p>
            <a:r>
              <a:rPr lang="tr-TR" dirty="0" smtClean="0"/>
              <a:t>Hülya ÖZTÜRK: </a:t>
            </a:r>
            <a:r>
              <a:rPr lang="tr-TR" sz="2100" dirty="0" smtClean="0"/>
              <a:t>5,6,7, 12. sınıflar</a:t>
            </a:r>
          </a:p>
          <a:p>
            <a:endParaRPr lang="tr-TR" dirty="0" smtClean="0"/>
          </a:p>
          <a:p>
            <a:r>
              <a:rPr lang="tr-TR" dirty="0" smtClean="0"/>
              <a:t>Ramazan SEVİNDİK: </a:t>
            </a:r>
            <a:r>
              <a:rPr lang="tr-TR" sz="2100" dirty="0" smtClean="0"/>
              <a:t>9, 10, 11. sınıflar</a:t>
            </a:r>
          </a:p>
          <a:p>
            <a:endParaRPr lang="tr-TR" dirty="0" smtClean="0"/>
          </a:p>
        </p:txBody>
      </p:sp>
      <p:pic>
        <p:nvPicPr>
          <p:cNvPr id="6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82748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0879" y="6545781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prstClr val="black"/>
                </a:solidFill>
              </a:rPr>
              <a:t>ÇEKMEKÖY ANADOLU İMAM HATİP LİSESİ</a:t>
            </a:r>
            <a:endParaRPr lang="tr-TR" sz="14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64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094">
        <p:checker/>
      </p:transition>
    </mc:Choice>
    <mc:Fallback>
      <p:transition spd="slow" advTm="609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Başlık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4900" dirty="0" smtClean="0"/>
              <a:t>OKULUMUZUN FİZİKİ İMKANLARI</a:t>
            </a:r>
          </a:p>
        </p:txBody>
      </p:sp>
      <p:sp>
        <p:nvSpPr>
          <p:cNvPr id="22531" name="İçerik Yer Tutucusu 2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altLang="tr-TR" dirty="0" smtClean="0"/>
              <a:t>Spor salonu</a:t>
            </a:r>
          </a:p>
          <a:p>
            <a:r>
              <a:rPr lang="tr-TR" altLang="tr-TR" dirty="0" smtClean="0"/>
              <a:t>Kütüphane</a:t>
            </a:r>
          </a:p>
          <a:p>
            <a:r>
              <a:rPr lang="tr-TR" altLang="tr-TR" dirty="0" smtClean="0"/>
              <a:t>Temel İslam Bilimleri Dersleri Odası (Huzur Odası)</a:t>
            </a:r>
          </a:p>
          <a:p>
            <a:r>
              <a:rPr lang="tr-TR" altLang="tr-TR" dirty="0" smtClean="0"/>
              <a:t>Laboratuvarlar</a:t>
            </a:r>
          </a:p>
          <a:p>
            <a:pPr lvl="3"/>
            <a:r>
              <a:rPr lang="tr-TR" altLang="tr-TR" dirty="0" smtClean="0"/>
              <a:t>Fizik</a:t>
            </a:r>
          </a:p>
          <a:p>
            <a:pPr lvl="3"/>
            <a:r>
              <a:rPr lang="tr-TR" altLang="tr-TR" dirty="0" smtClean="0"/>
              <a:t>Kimya </a:t>
            </a:r>
          </a:p>
          <a:p>
            <a:pPr lvl="3"/>
            <a:r>
              <a:rPr lang="tr-TR" altLang="tr-TR" dirty="0" smtClean="0"/>
              <a:t>Biyoloji</a:t>
            </a:r>
          </a:p>
          <a:p>
            <a:endParaRPr lang="tr-TR" altLang="tr-TR" dirty="0" smtClean="0"/>
          </a:p>
          <a:p>
            <a:endParaRPr lang="tr-TR" altLang="tr-TR" sz="55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tr-TR" smtClean="0"/>
              <a:t>Edebiyat Zümre Odası</a:t>
            </a:r>
          </a:p>
          <a:p>
            <a:r>
              <a:rPr lang="tr-TR" dirty="0" smtClean="0"/>
              <a:t>Ortaokul Mescidi</a:t>
            </a:r>
          </a:p>
          <a:p>
            <a:r>
              <a:rPr lang="tr-TR" dirty="0" smtClean="0"/>
              <a:t>Lise Mescidi</a:t>
            </a:r>
          </a:p>
          <a:p>
            <a:r>
              <a:rPr lang="tr-TR" dirty="0" smtClean="0"/>
              <a:t>Bayan Öğretmenler Mescidi</a:t>
            </a:r>
          </a:p>
          <a:p>
            <a:endParaRPr lang="tr-TR" dirty="0"/>
          </a:p>
        </p:txBody>
      </p:sp>
      <p:pic>
        <p:nvPicPr>
          <p:cNvPr id="4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879" y="6545781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ÇEKMEKÖY ANADOLU İMAM HATİP LİSESİ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261167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960">
        <p:checker/>
      </p:transition>
    </mc:Choice>
    <mc:Fallback>
      <p:transition spd="slow" advTm="196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900" dirty="0" smtClean="0"/>
              <a:t>OKULUMUZ İMKANLARI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/>
              <a:t>SPOR SALONU</a:t>
            </a:r>
            <a:endParaRPr lang="tr-TR" dirty="0"/>
          </a:p>
        </p:txBody>
      </p:sp>
      <p:pic>
        <p:nvPicPr>
          <p:cNvPr id="2355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" y="3105537"/>
            <a:ext cx="3803650" cy="2856727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altLang="tr-TR" dirty="0"/>
              <a:t>KÜTÜPHANE</a:t>
            </a:r>
            <a:endParaRPr lang="tr-TR" dirty="0"/>
          </a:p>
        </p:txBody>
      </p:sp>
      <p:pic>
        <p:nvPicPr>
          <p:cNvPr id="4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" y="24827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3118216"/>
            <a:ext cx="3800475" cy="2825019"/>
          </a:xfrm>
        </p:spPr>
      </p:pic>
      <p:sp>
        <p:nvSpPr>
          <p:cNvPr id="10" name="Metin kutusu 9"/>
          <p:cNvSpPr txBox="1"/>
          <p:nvPr/>
        </p:nvSpPr>
        <p:spPr>
          <a:xfrm>
            <a:off x="10879" y="6545781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ÇEKMEKÖY ANADOLU İMAM HATİP LİSESİ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297449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97">
        <p:checker/>
      </p:transition>
    </mc:Choice>
    <mc:Fallback>
      <p:transition spd="slow" advTm="79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SUNU İÇERİĞİ</a:t>
            </a:r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57200" y="1600200"/>
            <a:ext cx="6131024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tr-TR" dirty="0" smtClean="0">
                <a:solidFill>
                  <a:srgbClr val="993300"/>
                </a:solidFill>
              </a:rPr>
              <a:t>İmam Hatip Liselerinin Amaçları</a:t>
            </a:r>
          </a:p>
          <a:p>
            <a:pPr>
              <a:buFont typeface="Wingdings" pitchFamily="2" charset="2"/>
              <a:buChar char="v"/>
            </a:pPr>
            <a:r>
              <a:rPr lang="tr-TR" dirty="0" smtClean="0">
                <a:solidFill>
                  <a:srgbClr val="993300"/>
                </a:solidFill>
              </a:rPr>
              <a:t>Okulumuzu Tanıyalım</a:t>
            </a:r>
          </a:p>
          <a:p>
            <a:pPr>
              <a:buFont typeface="Wingdings" pitchFamily="2" charset="2"/>
              <a:buChar char="v"/>
            </a:pPr>
            <a:r>
              <a:rPr lang="tr-TR" dirty="0" smtClean="0">
                <a:solidFill>
                  <a:srgbClr val="993300"/>
                </a:solidFill>
              </a:rPr>
              <a:t>Kadromuz</a:t>
            </a:r>
          </a:p>
          <a:p>
            <a:pPr>
              <a:buFont typeface="Wingdings" pitchFamily="2" charset="2"/>
              <a:buChar char="v"/>
            </a:pPr>
            <a:r>
              <a:rPr lang="tr-TR" dirty="0" smtClean="0">
                <a:solidFill>
                  <a:srgbClr val="993300"/>
                </a:solidFill>
              </a:rPr>
              <a:t>Okulumuzdan Kareler </a:t>
            </a:r>
            <a:endParaRPr lang="tr-TR" dirty="0">
              <a:solidFill>
                <a:srgbClr val="9933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1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122">
        <p:checker/>
      </p:transition>
    </mc:Choice>
    <mc:Fallback>
      <p:transition spd="slow" advTm="412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900" dirty="0" smtClean="0"/>
              <a:t>OKULUMUZ İMKANLARI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altLang="tr-TR" dirty="0" smtClean="0"/>
              <a:t>TEMEL İSLAM BİLİMLERİ DERSLERİ ODASI </a:t>
            </a:r>
            <a:br>
              <a:rPr lang="tr-TR" altLang="tr-TR" dirty="0" smtClean="0"/>
            </a:br>
            <a:r>
              <a:rPr lang="tr-TR" altLang="tr-TR" dirty="0" smtClean="0"/>
              <a:t>(HUZUR ODASI)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altLang="tr-TR" dirty="0" smtClean="0"/>
              <a:t>LABORATUVARLAR</a:t>
            </a:r>
            <a:endParaRPr lang="tr-TR" dirty="0"/>
          </a:p>
        </p:txBody>
      </p:sp>
      <p:pic>
        <p:nvPicPr>
          <p:cNvPr id="4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" y="24827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08815"/>
            <a:ext cx="3744416" cy="284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caihl\Desktop\okul\shopladıklarım\k_15231939_IMG-20180115-WA0005-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816424" cy="28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10879" y="6545781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ÇEKMEKÖY ANADOLU İMAM HATİP LİSESİ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234408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538">
        <p:checker/>
      </p:transition>
    </mc:Choice>
    <mc:Fallback>
      <p:transition spd="slow" advTm="453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800" b="1" dirty="0" smtClean="0">
                <a:solidFill>
                  <a:srgbClr val="FF0000"/>
                </a:solidFill>
              </a:rPr>
              <a:t>OKULUMUZDAN KARELER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02736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621">
        <p:checker/>
      </p:transition>
    </mc:Choice>
    <mc:Fallback>
      <p:transition spd="slow" advTm="162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aihl\Desktop\okul\shopladıklarım\IMG_20171031144343-0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447" y="1945295"/>
            <a:ext cx="3840563" cy="28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973823" cy="264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E:\okull\IMG_0968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05" y="4087577"/>
            <a:ext cx="3289660" cy="21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3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563">
        <p:checker/>
      </p:transition>
    </mc:Choice>
    <mc:Fallback>
      <p:transition spd="slow" advTm="556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okul\IMG_5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57" y="260648"/>
            <a:ext cx="4391024" cy="29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okul\IMG_519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2243"/>
            <a:ext cx="4404578" cy="293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3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778">
        <p:checker/>
      </p:transition>
    </mc:Choice>
    <mc:Fallback>
      <p:transition spd="slow" advTm="377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okul\IMG_518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7" y="332656"/>
            <a:ext cx="4256511" cy="28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67" y="3710898"/>
            <a:ext cx="3640357" cy="255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53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604">
        <p:checker/>
      </p:transition>
    </mc:Choice>
    <mc:Fallback>
      <p:transition spd="slow" advTm="360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326359" cy="299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aihl\Desktop\okul\shopladıklarım\k_15231939_IMG-20180115-WA0005-01.jpe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4032448" cy="28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970">
        <p:checker/>
      </p:transition>
    </mc:Choice>
    <mc:Fallback>
      <p:transition spd="slow" advTm="397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1804"/>
            <a:ext cx="4608512" cy="30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3615787"/>
            <a:ext cx="4316913" cy="3242213"/>
          </a:xfrm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523">
        <p:checker/>
      </p:transition>
    </mc:Choice>
    <mc:Fallback>
      <p:transition spd="slow" advTm="252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sz="4800" b="1" dirty="0" smtClean="0">
                <a:solidFill>
                  <a:srgbClr val="FF0000"/>
                </a:solidFill>
              </a:rPr>
              <a:t>ETKİNLİKLERİMİZDEN KARELER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020345" y="643655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631">
        <p:checker/>
      </p:transition>
    </mc:Choice>
    <mc:Fallback>
      <p:transition spd="slow" advTm="163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ÖZEL GÜNLER ve GECELER ETKİNLİKLERİ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2" y="1412776"/>
            <a:ext cx="3865427" cy="28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Berat Kandili ProgramÄ±nÄ± Ä°lÃ§emiz Ensar Camisinde GerÃ§ekleÅtirild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18464"/>
            <a:ext cx="3739750" cy="277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816">
        <p:checker/>
      </p:transition>
    </mc:Choice>
    <mc:Fallback>
      <p:transition spd="slow" advTm="181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TÜGVA PROGRAMLARI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340768"/>
            <a:ext cx="3959027" cy="2990823"/>
          </a:xfrm>
        </p:spPr>
      </p:pic>
      <p:pic>
        <p:nvPicPr>
          <p:cNvPr id="8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666" y="3789040"/>
            <a:ext cx="3739749" cy="28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368">
        <p:checker/>
      </p:transition>
    </mc:Choice>
    <mc:Fallback>
      <p:transition spd="slow" advTm="1368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500" dirty="0" smtClean="0"/>
              <a:t>OKULUMUZUN TANITIMI</a:t>
            </a:r>
            <a:endParaRPr lang="tr-TR" sz="4500" dirty="0"/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4294967295"/>
          </p:nvPr>
        </p:nvSpPr>
        <p:spPr>
          <a:xfrm>
            <a:off x="795157" y="1628800"/>
            <a:ext cx="3803904" cy="387705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2012 yılında kurulmuştur.</a:t>
            </a:r>
          </a:p>
          <a:p>
            <a:r>
              <a:rPr lang="tr-TR" dirty="0" smtClean="0"/>
              <a:t>2017 yılında Fen ve Sosyal Bilimler Programına dahil olmuştur.</a:t>
            </a:r>
          </a:p>
          <a:p>
            <a:r>
              <a:rPr lang="tr-TR" dirty="0" smtClean="0"/>
              <a:t>2018 yılında sınavla öğrenci alan Fen ve Sosyal Bilimler proje okulu statüsü kazanmıştır.</a:t>
            </a:r>
          </a:p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4294967295"/>
          </p:nvPr>
        </p:nvSpPr>
        <p:spPr>
          <a:xfrm>
            <a:off x="4644008" y="1700808"/>
            <a:ext cx="3803904" cy="3877056"/>
          </a:xfrm>
          <a:prstGeom prst="rect">
            <a:avLst/>
          </a:prstGeom>
        </p:spPr>
        <p:txBody>
          <a:bodyPr/>
          <a:lstStyle/>
          <a:p>
            <a:r>
              <a:rPr lang="tr-TR" sz="2700" dirty="0" smtClean="0"/>
              <a:t>Ortaokul ve lise kısımlarından oluşmaktadır.</a:t>
            </a:r>
          </a:p>
          <a:p>
            <a:r>
              <a:rPr lang="tr-TR" sz="2700" dirty="0" smtClean="0"/>
              <a:t>Öğretmen kadrosu elli kişiden oluşmaktadır.</a:t>
            </a:r>
          </a:p>
          <a:p>
            <a:r>
              <a:rPr lang="tr-TR" sz="2700" dirty="0" smtClean="0"/>
              <a:t>Okulumuzda 415 lise 218 ortaokul öğrencisi bulunmaktadır.</a:t>
            </a:r>
            <a:endParaRPr lang="tr-TR" sz="2700" dirty="0"/>
          </a:p>
        </p:txBody>
      </p:sp>
      <p:pic>
        <p:nvPicPr>
          <p:cNvPr id="6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" y="24827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-2090" y="6564834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ÇEKMEKÖY ANADOLU İMAM HATİP LİSESİ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57660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249">
        <p:checker/>
      </p:transition>
    </mc:Choice>
    <mc:Fallback>
      <p:transition spd="slow" advTm="424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tr-TR" b="1" dirty="0" smtClean="0"/>
              <a:t>ZULMÜN COĞRAFYASI PROJESİ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738981" cy="277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ZULMÃN COÄRAFYASI;&quot;DoÄu TÃ¼rkista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72478"/>
            <a:ext cx="3654255" cy="27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9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218">
        <p:checker/>
      </p:transition>
    </mc:Choice>
    <mc:Fallback>
      <p:transition spd="slow" advTm="2218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SANATSAL KÜLTÜREL GEZİLER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ÃÄrencilerimiz Gezid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8" y="1412776"/>
            <a:ext cx="3528392" cy="26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09-05-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61597"/>
            <a:ext cx="3312368" cy="26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13-04-20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9" y="4221088"/>
            <a:ext cx="2857500" cy="206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13-04-201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89"/>
            <a:ext cx="3361556" cy="206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9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446">
        <p:checker/>
      </p:transition>
    </mc:Choice>
    <mc:Fallback>
      <p:transition spd="slow" advTm="244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MOLA VERDİK…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Lunapark MaceramÄ±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2" y="2493663"/>
            <a:ext cx="3626768" cy="269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13-04-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1455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13-04-20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97" y="4324698"/>
            <a:ext cx="3228923" cy="22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9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234">
        <p:checker/>
      </p:transition>
    </mc:Choice>
    <mc:Fallback>
      <p:transition spd="slow" advTm="323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MEVLANA’YI ANMA PROGRAMIMIZ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493472" cy="25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09120"/>
            <a:ext cx="28575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3"/>
            <a:ext cx="3096344" cy="259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953">
        <p:checker/>
      </p:transition>
    </mc:Choice>
    <mc:Fallback>
      <p:transition spd="slow" advTm="295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UMRE ZİYARETİMİZ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aihl\Desktop\k_12094824_IMG-20180128-WA00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8931"/>
            <a:ext cx="4109123" cy="305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28008"/>
            <a:ext cx="3793604" cy="25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09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541">
        <p:checker/>
      </p:transition>
    </mc:Choice>
    <mc:Fallback>
      <p:transition spd="slow" advTm="154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SON SINIFLAR İLE ÜNİVERSİTE ZİYARETLERİ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Ãniversite TanÄ±tÄ±m Gezileri; &quot;Åehir Ãniversitesi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87486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ÃNÄ°VERSÄ°TE GEZÄ°LERÄ°NE DEVAM EDÄ°YORUZâ¦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60537"/>
            <a:ext cx="3712339" cy="30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1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147">
        <p:checker/>
      </p:transition>
    </mc:Choice>
    <mc:Fallback>
      <p:transition spd="slow" advTm="214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GELENEKSEL PDR GÜNLERİ</a:t>
            </a:r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748680"/>
          </a:xfrm>
        </p:spPr>
        <p:txBody>
          <a:bodyPr>
            <a:normAutofit/>
          </a:bodyPr>
          <a:lstStyle/>
          <a:p>
            <a:r>
              <a:rPr lang="tr-TR" sz="2800" b="1" dirty="0" smtClean="0"/>
              <a:t>KARİYER GÜNLERİ TEMALI PDR GÜNLERİMİZ</a:t>
            </a:r>
            <a:endParaRPr lang="tr-TR" sz="2800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:\OKUL TANITIM\20150303_130309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21973">
            <a:off x="5552223" y="2750904"/>
            <a:ext cx="2224731" cy="3092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6" descr="07-01-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82" y="2652048"/>
            <a:ext cx="208756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744">
        <p:checker/>
      </p:transition>
    </mc:Choice>
    <mc:Fallback>
      <p:transition spd="slow" advTm="374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GELENEKSEL EDEBİYAT GÜNLERİ</a:t>
            </a:r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09634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 descr="13-12-20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69908"/>
            <a:ext cx="2857500" cy="22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13-12-20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02433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500">
        <p:checker/>
      </p:transition>
    </mc:Choice>
    <mc:Fallback>
      <p:transition spd="slow" advTm="1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" y="-32333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500" b="1" dirty="0" smtClean="0"/>
              <a:t>ÇEŞİTLİ KONULARDA BİLGİLENDİRME VE MOTİVASYON SEMİNERLERİ</a:t>
            </a:r>
            <a:endParaRPr lang="tr-TR" sz="3500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12-04-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1" y="1484784"/>
            <a:ext cx="28575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GÃVENLÄ° Ä°NTER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89" y="3396667"/>
            <a:ext cx="2774273" cy="206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05-04-20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29" y="5324474"/>
            <a:ext cx="2857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568">
        <p:checker/>
      </p:transition>
    </mc:Choice>
    <mc:Fallback>
      <p:transition spd="slow" advTm="1568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BAŞARILARIMIZ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251520" y="1598020"/>
            <a:ext cx="3106688" cy="4525963"/>
          </a:xfrm>
        </p:spPr>
        <p:txBody>
          <a:bodyPr>
            <a:normAutofit/>
          </a:bodyPr>
          <a:lstStyle/>
          <a:p>
            <a:r>
              <a:rPr lang="tr-TR" altLang="tr-TR" sz="2000" b="1" dirty="0" smtClean="0">
                <a:solidFill>
                  <a:srgbClr val="993300"/>
                </a:solidFill>
              </a:rPr>
              <a:t>BOKS</a:t>
            </a:r>
          </a:p>
          <a:p>
            <a:r>
              <a:rPr lang="tr-TR" altLang="tr-TR" sz="2000" b="1" dirty="0" smtClean="0">
                <a:solidFill>
                  <a:srgbClr val="993300"/>
                </a:solidFill>
              </a:rPr>
              <a:t>ŞİİR OKUMA</a:t>
            </a:r>
          </a:p>
          <a:p>
            <a:r>
              <a:rPr lang="tr-TR" altLang="tr-TR" sz="2000" b="1" dirty="0" smtClean="0">
                <a:solidFill>
                  <a:srgbClr val="993300"/>
                </a:solidFill>
              </a:rPr>
              <a:t>FUTBOL</a:t>
            </a:r>
          </a:p>
          <a:p>
            <a:r>
              <a:rPr lang="tr-TR" altLang="tr-TR" sz="2000" b="1" dirty="0" smtClean="0">
                <a:solidFill>
                  <a:srgbClr val="993300"/>
                </a:solidFill>
              </a:rPr>
              <a:t>KUR’AN-I KERİM’İ GÜZEL OKUMA</a:t>
            </a:r>
          </a:p>
          <a:p>
            <a:r>
              <a:rPr lang="tr-TR" altLang="tr-TR" sz="2000" b="1" dirty="0" smtClean="0">
                <a:solidFill>
                  <a:srgbClr val="993300"/>
                </a:solidFill>
              </a:rPr>
              <a:t>AFİŞ YARIŞMASI</a:t>
            </a:r>
          </a:p>
          <a:p>
            <a:r>
              <a:rPr lang="tr-TR" altLang="tr-TR" sz="2000" b="1" dirty="0" smtClean="0">
                <a:solidFill>
                  <a:srgbClr val="993300"/>
                </a:solidFill>
              </a:rPr>
              <a:t>KOMPOZİSYON YARIŞMASI</a:t>
            </a:r>
          </a:p>
          <a:p>
            <a:r>
              <a:rPr lang="tr-TR" altLang="tr-TR" sz="2000" b="1" dirty="0" smtClean="0">
                <a:solidFill>
                  <a:srgbClr val="993300"/>
                </a:solidFill>
              </a:rPr>
              <a:t>ŞİİR YAZMA YARIŞMASI</a:t>
            </a:r>
          </a:p>
          <a:p>
            <a:endParaRPr lang="tr-TR" sz="2000" b="1" dirty="0">
              <a:solidFill>
                <a:srgbClr val="FFC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caihl\Desktop\k_26101546_IMG-20180223-WA0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938">
            <a:off x="6380256" y="1804357"/>
            <a:ext cx="2445923" cy="190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aihl\Desktop\k_12155232_IMG_9760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6261">
            <a:off x="3740143" y="1985666"/>
            <a:ext cx="2130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caihl\Desktop\k_13135950_IMG-20180313-WA00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206">
            <a:off x="6559081" y="4255767"/>
            <a:ext cx="2088271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031">
            <a:off x="3609312" y="4158084"/>
            <a:ext cx="2392083" cy="177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3">
        <p:checker/>
      </p:transition>
    </mc:Choice>
    <mc:Fallback>
      <p:transition spd="slow" advTm="500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-32465"/>
            <a:ext cx="9134664" cy="591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caihl\Desktop\WEB SİTE\mevlana rogramı\IMG_72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024336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okul\k_14110909_IMG-20180314-WA0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95" y="3212976"/>
            <a:ext cx="3052401" cy="26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36" y="3212976"/>
            <a:ext cx="3078803" cy="266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832">
        <p:checker/>
      </p:transition>
    </mc:Choice>
    <mc:Fallback>
      <p:transition spd="slow" advTm="283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1867" y="836712"/>
            <a:ext cx="8229600" cy="1143000"/>
          </a:xfrm>
        </p:spPr>
        <p:txBody>
          <a:bodyPr/>
          <a:lstStyle/>
          <a:p>
            <a:r>
              <a:rPr lang="tr-TR" dirty="0" smtClean="0"/>
              <a:t>İLGİNİZE TEŞEKKÜR EDERİZ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4228" y="233203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500" b="1" smtClean="0">
                <a:solidFill>
                  <a:srgbClr val="FF0000"/>
                </a:solidFill>
              </a:rPr>
              <a:t>SİZLERİ HER ZAMAN </a:t>
            </a:r>
            <a:r>
              <a:rPr lang="tr-TR" sz="5500" b="1" dirty="0" smtClean="0">
                <a:solidFill>
                  <a:srgbClr val="FF0000"/>
                </a:solidFill>
              </a:rPr>
              <a:t>OKULUMUZA BEKLİYORUZ…</a:t>
            </a:r>
            <a:endParaRPr lang="tr-TR" sz="5500" b="1" dirty="0">
              <a:solidFill>
                <a:srgbClr val="FF0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522">
        <p:checker/>
      </p:transition>
    </mc:Choice>
    <mc:Fallback>
      <p:transition spd="slow" advTm="152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" y="0"/>
            <a:ext cx="9134663" cy="588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caihl\Desktop\WEB SİTE\medipol ünv. gezi\IMG-20171122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057">
            <a:off x="5136261" y="3413449"/>
            <a:ext cx="2649108" cy="2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29">
        <p:checker/>
      </p:transition>
    </mc:Choice>
    <mc:Fallback>
      <p:transition spd="slow" advTm="502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4" cy="588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4" y="620688"/>
            <a:ext cx="282395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okul\IMG_72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18170"/>
            <a:ext cx="2808312" cy="20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571">
        <p:checker/>
      </p:transition>
    </mc:Choice>
    <mc:Fallback>
      <p:transition spd="slow" advTm="557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" y="17578"/>
            <a:ext cx="9103474" cy="58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0968"/>
            <a:ext cx="2592288" cy="25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6812"/>
            <a:ext cx="3456384" cy="37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3168352" cy="173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423">
        <p:checker/>
      </p:transition>
    </mc:Choice>
    <mc:Fallback>
      <p:transition spd="slow" advTm="542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Temel İslam Bilimleri </a:t>
            </a:r>
            <a:br>
              <a:rPr lang="tr-TR" b="1" dirty="0" smtClean="0"/>
            </a:br>
            <a:r>
              <a:rPr lang="tr-TR" b="1" dirty="0" smtClean="0"/>
              <a:t>(Meslek Dersleri) ile Öğrencilerimize;</a:t>
            </a:r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107504" y="1469111"/>
            <a:ext cx="5184576" cy="5069545"/>
          </a:xfrm>
        </p:spPr>
        <p:txBody>
          <a:bodyPr>
            <a:normAutofit/>
          </a:bodyPr>
          <a:lstStyle/>
          <a:p>
            <a:r>
              <a:rPr lang="tr-TR" sz="2200" dirty="0" smtClean="0"/>
              <a:t>Üst düzey bilişsel beceriler (düşünen, eleştiren, sorgulayan, araştıran vb.) kazandırmayı,</a:t>
            </a:r>
          </a:p>
          <a:p>
            <a:r>
              <a:rPr lang="tr-TR" sz="2200" dirty="0" smtClean="0"/>
              <a:t>Akademik ve sosyal alanlarda başarılı, öğrendiklerini diğer alanlar ile birleştirebilen bilince sahip olmayı,</a:t>
            </a:r>
          </a:p>
          <a:p>
            <a:r>
              <a:rPr lang="tr-TR" sz="2200" dirty="0" smtClean="0"/>
              <a:t>Kendisine ailesine, çevresine ve dünyaya hayırlı olmayı amaçlayan gençler olmayı,</a:t>
            </a:r>
          </a:p>
          <a:p>
            <a:pPr marL="2286000" lvl="5" indent="0">
              <a:buNone/>
            </a:pPr>
            <a:r>
              <a:rPr lang="tr-TR" sz="2200" dirty="0"/>
              <a:t>ö</a:t>
            </a:r>
            <a:r>
              <a:rPr lang="tr-TR" sz="2200" dirty="0" smtClean="0"/>
              <a:t>ğretmeyi hedefliyoruz.</a:t>
            </a:r>
          </a:p>
          <a:p>
            <a:endParaRPr lang="tr-TR" sz="2200" dirty="0" smtClean="0"/>
          </a:p>
          <a:p>
            <a:endParaRPr lang="tr-TR" sz="22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okul\IMG_9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67" y="1541888"/>
            <a:ext cx="3361718" cy="436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353">
        <p:checker/>
      </p:transition>
    </mc:Choice>
    <mc:Fallback>
      <p:transition spd="slow" advTm="235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ihl\Desktop\SUNU\free-simple-phone-backgroun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" y="0"/>
            <a:ext cx="913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115616" y="6333220"/>
            <a:ext cx="2895600" cy="3651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ÇEKMEKÖY ANADOLU İMAM HATİP LİSESİ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SUNU\OKUL-MEB AMBLEM\OKUL AMBLEM ŞEFF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1424"/>
            <a:ext cx="768825" cy="8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" y="8829"/>
            <a:ext cx="9134662" cy="594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704">
        <p:checker/>
      </p:transition>
    </mc:Choice>
    <mc:Fallback>
      <p:transition spd="slow" advTm="570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8|2.6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lt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Cilt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lt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503</Words>
  <Application>Microsoft Office PowerPoint</Application>
  <PresentationFormat>Ekran Gösterisi (4:3)</PresentationFormat>
  <Paragraphs>145</Paragraphs>
  <Slides>40</Slides>
  <Notes>36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40</vt:i4>
      </vt:variant>
    </vt:vector>
  </HeadingPairs>
  <TitlesOfParts>
    <vt:vector size="42" baseType="lpstr">
      <vt:lpstr>Ofis Teması</vt:lpstr>
      <vt:lpstr>Cilt</vt:lpstr>
      <vt:lpstr>Milli Eğitim Bakanlığı  Din Öğretimi Genel Müdürlüğü</vt:lpstr>
      <vt:lpstr>SUNU İÇERİĞİ</vt:lpstr>
      <vt:lpstr>OKULUMUZUN TANITIMI</vt:lpstr>
      <vt:lpstr>PowerPoint Sunusu</vt:lpstr>
      <vt:lpstr>PowerPoint Sunusu</vt:lpstr>
      <vt:lpstr>PowerPoint Sunusu</vt:lpstr>
      <vt:lpstr>PowerPoint Sunusu</vt:lpstr>
      <vt:lpstr>Temel İslam Bilimleri  (Meslek Dersleri) ile Öğrencilerimize;</vt:lpstr>
      <vt:lpstr>PowerPoint Sunusu</vt:lpstr>
      <vt:lpstr>PowerPoint Sunusu</vt:lpstr>
      <vt:lpstr>FEN BİLİMLERİ ALAN DERSLERİ</vt:lpstr>
      <vt:lpstr>PowerPoint Sunusu</vt:lpstr>
      <vt:lpstr>PowerPoint Sunusu</vt:lpstr>
      <vt:lpstr>PowerPoint Sunusu</vt:lpstr>
      <vt:lpstr>ÖĞRETMEN VE  İDARİ KADROMUZ</vt:lpstr>
      <vt:lpstr>PowerPoint Sunusu</vt:lpstr>
      <vt:lpstr>  İDARECİLERİMİZ  MÜDÜR YARDIMCILARIMIZ</vt:lpstr>
      <vt:lpstr>OKULUMUZUN FİZİKİ İMKANLARI</vt:lpstr>
      <vt:lpstr>OKULUMUZ İMKANLARI</vt:lpstr>
      <vt:lpstr>OKULUMUZ İMKANLARI</vt:lpstr>
      <vt:lpstr>OKULUMUZDAN KARELER</vt:lpstr>
      <vt:lpstr>PowerPoint Sunusu</vt:lpstr>
      <vt:lpstr>PowerPoint Sunusu</vt:lpstr>
      <vt:lpstr>PowerPoint Sunusu</vt:lpstr>
      <vt:lpstr>PowerPoint Sunusu</vt:lpstr>
      <vt:lpstr>PowerPoint Sunusu</vt:lpstr>
      <vt:lpstr>ETKİNLİKLERİMİZDEN KARELER</vt:lpstr>
      <vt:lpstr>ÖZEL GÜNLER ve GECELER ETKİNLİKLERİ</vt:lpstr>
      <vt:lpstr>TÜGVA PROGRAMLARI</vt:lpstr>
      <vt:lpstr>ZULMÜN COĞRAFYASI PROJESİ</vt:lpstr>
      <vt:lpstr>SANATSAL KÜLTÜREL GEZİLER</vt:lpstr>
      <vt:lpstr>MOLA VERDİK…</vt:lpstr>
      <vt:lpstr>MEVLANA’YI ANMA PROGRAMIMIZ</vt:lpstr>
      <vt:lpstr>UMRE ZİYARETİMİZ</vt:lpstr>
      <vt:lpstr>SON SINIFLAR İLE ÜNİVERSİTE ZİYARETLERİ</vt:lpstr>
      <vt:lpstr>GELENEKSEL PDR GÜNLERİ</vt:lpstr>
      <vt:lpstr>GELENEKSEL EDEBİYAT GÜNLERİ</vt:lpstr>
      <vt:lpstr>ÇEŞİTLİ KONULARDA BİLGİLENDİRME VE MOTİVASYON SEMİNERLERİ</vt:lpstr>
      <vt:lpstr>BAŞARILARIMIZ</vt:lpstr>
      <vt:lpstr>İLGİNİZE TEŞEKKÜR EDERİZ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caihl</dc:creator>
  <cp:lastModifiedBy>Nazmi YILDIRIM</cp:lastModifiedBy>
  <cp:revision>36</cp:revision>
  <dcterms:created xsi:type="dcterms:W3CDTF">2018-05-11T08:45:11Z</dcterms:created>
  <dcterms:modified xsi:type="dcterms:W3CDTF">2020-05-02T11:14:48Z</dcterms:modified>
</cp:coreProperties>
</file>